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T Sans Narrow"/>
      <p:regular r:id="rId16"/>
      <p:bold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 + </a:t>
            </a:r>
            <a:r>
              <a:rPr lang="de"/>
              <a:t>kurz die App Idee umreßen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c82a7a9af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3c82a7a9af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844d6ac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844d6ac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e6e0b7f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e6e0b7f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solidFill>
                  <a:schemeClr val="dk1"/>
                </a:solidFill>
                <a:highlight>
                  <a:srgbClr val="EDEBE9"/>
                </a:highlight>
              </a:rPr>
              <a:t>2 Rollen – Anbieter (Tierheime, Züchter, Privatpersonen) sollen die Möglichkeit haben ihre Tiere zu veröffentlichen. </a:t>
            </a:r>
            <a:endParaRPr sz="22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solidFill>
                  <a:schemeClr val="dk1"/>
                </a:solidFill>
                <a:highlight>
                  <a:srgbClr val="EDEBE9"/>
                </a:highlight>
              </a:rPr>
              <a:t>Kunden/Suchende, welche Tiere adoptieren können</a:t>
            </a:r>
            <a:endParaRPr sz="2200">
              <a:solidFill>
                <a:schemeClr val="dk1"/>
              </a:solidFill>
              <a:highlight>
                <a:srgbClr val="EDEBE9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e6e0b7f4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e6e0b7f4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3c82a7a9a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3c82a7a9a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879b87ce1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879b87ce1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879b87ce1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879b87ce1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c82a7a9a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c82a7a9a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Für die Umsetzung dieses Projekts haben wir uns für folgende Tools und Techniken entschieden: Visual Studio 2022 mit ASP.NET Core Web App MVC und Framework .Net Version 6.0. Zur Kommunikation nutzen wir Discord und zur Versionsverwaltung GitLab. Für das Projektmanagement nutzen wir schließlich Facalboard.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Wir haben ein Bild auf der Folie dargestellt, um das Layout und unsere Zeitplanung zu veranschaulichen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e6e0b7f4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e6e0b7f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Für die Umsetzung dieses Projekts haben wir uns für folgende Tools und Techniken entschieden: Visual Studio 2022 mit ASP.NET Core Web App MVC und Framework .Net Version 6.0. Zur Kommunikation nutzen wir Discord und zur Versionsverwaltung GitLab. Für das Projektmanagement nutzen wir schließlich Facalboard.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Wir haben ein Bild auf der Folie dargestellt, um das Layout und unsere Zeitplanung zu veranschaulichen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8761D"/>
                </a:solidFill>
              </a:rPr>
              <a:t>A</a:t>
            </a:r>
            <a:r>
              <a:rPr lang="de">
                <a:solidFill>
                  <a:srgbClr val="000000"/>
                </a:solidFill>
              </a:rPr>
              <a:t>dopt</a:t>
            </a:r>
            <a:r>
              <a:rPr lang="de">
                <a:solidFill>
                  <a:srgbClr val="38761D"/>
                </a:solidFill>
              </a:rPr>
              <a:t>A</a:t>
            </a:r>
            <a:r>
              <a:rPr lang="de">
                <a:solidFill>
                  <a:srgbClr val="990000"/>
                </a:solidFill>
              </a:rPr>
              <a:t>Pal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de" sz="1679"/>
              <a:t>Ein Android Projekt von Anna-Lisa Merkel,</a:t>
            </a:r>
            <a:endParaRPr sz="1679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de" sz="1679"/>
              <a:t>Erik Bünnig und Molham Al-khodari</a:t>
            </a:r>
            <a:endParaRPr sz="1679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206925" y="945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Danke für die Aufmerksamkeit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25" y="2232900"/>
            <a:ext cx="3970225" cy="26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233" y="2174900"/>
            <a:ext cx="3684742" cy="27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Gliederung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Projektidee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Projektstand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Frontend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Erste Schritte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Todo’s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Responsibilities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Technologien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Projektidee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Eine Applikation, um Tiere in der Umgebung zu finden und zu adoptieren.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968" y="1929550"/>
            <a:ext cx="4190075" cy="27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Projektstand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75" y="1152425"/>
            <a:ext cx="7740428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752100" y="463925"/>
            <a:ext cx="76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Frontend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752100" y="1171375"/>
            <a:ext cx="763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Startseite - Listenansicht von Tieren </a:t>
            </a:r>
            <a:endParaRPr/>
          </a:p>
          <a:p>
            <a:pPr indent="-317182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Detailansicht von Tieren </a:t>
            </a:r>
            <a:endParaRPr/>
          </a:p>
          <a:p>
            <a:pPr indent="-317182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Anlegen und Updaten von Nutzern</a:t>
            </a:r>
            <a:endParaRPr/>
          </a:p>
          <a:p>
            <a:pPr indent="-317182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Registrierung und Anmeldung</a:t>
            </a:r>
            <a:endParaRPr/>
          </a:p>
          <a:p>
            <a:pPr indent="-317182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Adressumwandlung in LatLong mit positionstack-API</a:t>
            </a:r>
            <a:endParaRPr/>
          </a:p>
          <a:p>
            <a:pPr indent="-317182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Google Maps Einbindung</a:t>
            </a:r>
            <a:endParaRPr/>
          </a:p>
          <a:p>
            <a:pPr indent="-317182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Neues Tier anlegen, Tier bearbeiten und löschen</a:t>
            </a:r>
            <a:endParaRPr/>
          </a:p>
          <a:p>
            <a:pPr indent="-317182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Tier suchen (Textform) und Tiere filtern</a:t>
            </a:r>
            <a:endParaRPr/>
          </a:p>
          <a:p>
            <a:pPr indent="-317182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Tier merken / Merkliste</a:t>
            </a:r>
            <a:endParaRPr/>
          </a:p>
          <a:p>
            <a:pPr indent="-317182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Kontaktaufnahme durch Email oder per Telefon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00" y="15056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00" y="12036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00" y="18370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00" y="21542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00" y="38197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00" y="313441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00" y="24848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00" y="28154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00" y="34766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6025" y="1224587"/>
            <a:ext cx="2350476" cy="269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00" y="4137875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752100" y="463925"/>
            <a:ext cx="76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Erste Schritte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752100" y="1171375"/>
            <a:ext cx="763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Gruppen- und Terminfindung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Repo und Projekt einrichten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Feedback zu Einteilung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00" y="216403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550" y="1171375"/>
            <a:ext cx="3719201" cy="278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>
            <a:off x="421625" y="1282350"/>
            <a:ext cx="222000" cy="118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376325" y="1722060"/>
            <a:ext cx="312600" cy="3606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800" y="174993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800" y="128235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752100" y="463925"/>
            <a:ext cx="76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752100" y="1171375"/>
            <a:ext cx="763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Einteilung in Responsibilities</a:t>
            </a:r>
            <a:r>
              <a:rPr lang="de"/>
              <a:t> 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API festlegen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Microservices entwickeln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Microservices Unittests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Microservices verbinden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Microservices Integrationstests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Frontend einbinden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Frontend Integrationstest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00" y="219518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00" y="17423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575" y="2319725"/>
            <a:ext cx="2898049" cy="22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125" y="261921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125" y="29920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125" y="336491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00" y="3735763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421625" y="1310275"/>
            <a:ext cx="222000" cy="3178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376325" y="1714410"/>
            <a:ext cx="312600" cy="3606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00" y="4184088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>
            <a:off x="898525" y="2934900"/>
            <a:ext cx="222000" cy="73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 rot="10800000">
            <a:off x="898525" y="2642800"/>
            <a:ext cx="222000" cy="494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125" y="128940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810325"/>
            <a:ext cx="36120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Responsibilities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11700" y="1534250"/>
            <a:ext cx="4401000" cy="29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Authentifizierung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Tiere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Nutzer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Kontodaten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Standorte (evtl.)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Socials (evtl.)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Kommentare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Bewertungen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Schwarzes Brett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Tracing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Database (evlt. getrennt)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34249"/>
            <a:ext cx="3893300" cy="25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810325"/>
            <a:ext cx="36120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Technologien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0" l="0" r="76825" t="0"/>
          <a:stretch/>
        </p:blipFill>
        <p:spPr>
          <a:xfrm>
            <a:off x="5240059" y="2001524"/>
            <a:ext cx="1170560" cy="117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7850" y="2182214"/>
            <a:ext cx="1214376" cy="99153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11700" y="1534250"/>
            <a:ext cx="4401000" cy="29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Android 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IntelliJ + Kotlin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Versionsverwaltung: Gitlab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Kommunikation: Discord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Quarkus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Vert.x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Docker (+Kubernetes)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208" y="600086"/>
            <a:ext cx="1124262" cy="123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7373" y="600063"/>
            <a:ext cx="1315351" cy="13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8211" y="3340950"/>
            <a:ext cx="1234250" cy="12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8963" y="3531038"/>
            <a:ext cx="1952175" cy="8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00FFFF"/>
      </a:dk1>
      <a:lt1>
        <a:srgbClr val="FFFFFF"/>
      </a:lt1>
      <a:dk2>
        <a:srgbClr val="695D46"/>
      </a:dk2>
      <a:lt2>
        <a:srgbClr val="AC2F2F"/>
      </a:lt2>
      <a:accent1>
        <a:srgbClr val="D59595"/>
      </a:accent1>
      <a:accent2>
        <a:srgbClr val="CE93D8"/>
      </a:accent2>
      <a:accent3>
        <a:srgbClr val="578B40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